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99" r:id="rId3"/>
    <p:sldId id="29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622C-FA74-49F3-9CBD-F3771B4EBDA2}" type="datetimeFigureOut">
              <a:rPr lang="es-CO" smtClean="0"/>
              <a:pPr/>
              <a:t>15/09/2013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9BC-1872-4944-8D2A-BC662E6820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064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622C-FA74-49F3-9CBD-F3771B4EBDA2}" type="datetimeFigureOut">
              <a:rPr lang="es-CO" smtClean="0"/>
              <a:pPr/>
              <a:t>15/09/2013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9BC-1872-4944-8D2A-BC662E6820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092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622C-FA74-49F3-9CBD-F3771B4EBDA2}" type="datetimeFigureOut">
              <a:rPr lang="es-CO" smtClean="0"/>
              <a:pPr/>
              <a:t>15/09/2013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9BC-1872-4944-8D2A-BC662E6820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622C-FA74-49F3-9CBD-F3771B4EBDA2}" type="datetimeFigureOut">
              <a:rPr lang="es-CO" smtClean="0"/>
              <a:pPr/>
              <a:t>15/09/2013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9BC-1872-4944-8D2A-BC662E6820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43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622C-FA74-49F3-9CBD-F3771B4EBDA2}" type="datetimeFigureOut">
              <a:rPr lang="es-CO" smtClean="0"/>
              <a:pPr/>
              <a:t>15/09/2013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9BC-1872-4944-8D2A-BC662E6820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184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622C-FA74-49F3-9CBD-F3771B4EBDA2}" type="datetimeFigureOut">
              <a:rPr lang="es-CO" smtClean="0"/>
              <a:pPr/>
              <a:t>15/09/2013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9BC-1872-4944-8D2A-BC662E6820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865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622C-FA74-49F3-9CBD-F3771B4EBDA2}" type="datetimeFigureOut">
              <a:rPr lang="es-CO" smtClean="0"/>
              <a:pPr/>
              <a:t>15/09/2013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9BC-1872-4944-8D2A-BC662E6820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732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622C-FA74-49F3-9CBD-F3771B4EBDA2}" type="datetimeFigureOut">
              <a:rPr lang="es-CO" smtClean="0"/>
              <a:pPr/>
              <a:t>15/09/2013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9BC-1872-4944-8D2A-BC662E6820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233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622C-FA74-49F3-9CBD-F3771B4EBDA2}" type="datetimeFigureOut">
              <a:rPr lang="es-CO" smtClean="0"/>
              <a:pPr/>
              <a:t>15/09/2013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9BC-1872-4944-8D2A-BC662E6820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603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622C-FA74-49F3-9CBD-F3771B4EBDA2}" type="datetimeFigureOut">
              <a:rPr lang="es-CO" smtClean="0"/>
              <a:pPr/>
              <a:t>15/09/2013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9BC-1872-4944-8D2A-BC662E6820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727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622C-FA74-49F3-9CBD-F3771B4EBDA2}" type="datetimeFigureOut">
              <a:rPr lang="es-CO" smtClean="0"/>
              <a:pPr/>
              <a:t>15/09/2013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9BC-1872-4944-8D2A-BC662E6820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703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D622C-FA74-49F3-9CBD-F3771B4EBDA2}" type="datetimeFigureOut">
              <a:rPr lang="es-CO" smtClean="0"/>
              <a:pPr/>
              <a:t>15/09/2013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D9BC-1872-4944-8D2A-BC662E68206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802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0264" y="2130425"/>
            <a:ext cx="8458200" cy="1470025"/>
          </a:xfrm>
        </p:spPr>
        <p:txBody>
          <a:bodyPr>
            <a:noAutofit/>
          </a:bodyPr>
          <a:lstStyle/>
          <a:p>
            <a:r>
              <a:rPr lang="es-CO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 Y PROCESOS EN CENTRALES</a:t>
            </a:r>
            <a:endParaRPr lang="es-CO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MARGOTH WALKERV. </a:t>
            </a:r>
          </a:p>
          <a:p>
            <a:r>
              <a:rPr lang="es-CO" b="1" dirty="0" smtClean="0">
                <a:solidFill>
                  <a:schemeClr val="tx1"/>
                </a:solidFill>
              </a:rPr>
              <a:t>ACPCE</a:t>
            </a:r>
            <a:r>
              <a:rPr lang="es-CO" b="1" dirty="0">
                <a:solidFill>
                  <a:schemeClr val="tx1"/>
                </a:solidFill>
              </a:rPr>
              <a:t> </a:t>
            </a:r>
            <a:r>
              <a:rPr lang="es-CO" dirty="0" smtClean="0">
                <a:solidFill>
                  <a:schemeClr val="tx1"/>
                </a:solidFill>
              </a:rPr>
              <a:t>2013</a:t>
            </a:r>
            <a:endParaRPr lang="es-CO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9755"/>
            <a:ext cx="9144000" cy="521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0164"/>
            <a:ext cx="9144000" cy="577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9305"/>
            <a:ext cx="9143999" cy="557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78" y="188639"/>
            <a:ext cx="8978422" cy="660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267"/>
            <a:ext cx="9144000" cy="660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1960"/>
            <a:ext cx="8640959" cy="625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165"/>
            <a:ext cx="9144000" cy="618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447"/>
            <a:ext cx="9143999" cy="636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4675"/>
            <a:ext cx="9144000" cy="548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0769"/>
            <a:ext cx="9144000" cy="55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K:\ImgArticulo_T2_60636_2009317_1958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752399" cy="5089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9906"/>
            <a:ext cx="9144000" cy="535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5885"/>
            <a:ext cx="9143999" cy="574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69" y="692696"/>
            <a:ext cx="909086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930"/>
            <a:ext cx="9144000" cy="564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7416"/>
            <a:ext cx="9144000" cy="542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52550"/>
            <a:ext cx="7315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74" y="836712"/>
            <a:ext cx="9072125" cy="522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556"/>
            <a:ext cx="9144000" cy="661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67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5" y="692696"/>
            <a:ext cx="9066525" cy="55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2" y="332655"/>
            <a:ext cx="9101837" cy="622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K:\image_science_glob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04056"/>
            <a:ext cx="5010324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10" y="260648"/>
            <a:ext cx="8973786" cy="645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3" y="764704"/>
            <a:ext cx="9061911" cy="523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7930"/>
            <a:ext cx="9137795" cy="417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0" y="692696"/>
            <a:ext cx="9105199" cy="549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8359"/>
            <a:ext cx="9144000" cy="642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87" y="620688"/>
            <a:ext cx="906422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26"/>
            <a:ext cx="9143999" cy="643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72" y="692696"/>
            <a:ext cx="916314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559"/>
            <a:ext cx="9143999" cy="612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1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21615"/>
          <a:stretch/>
        </p:blipFill>
        <p:spPr bwMode="auto">
          <a:xfrm>
            <a:off x="251520" y="476672"/>
            <a:ext cx="8637636" cy="431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8033"/>
            <a:ext cx="9143999" cy="624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258"/>
            <a:ext cx="9144000" cy="624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1257300"/>
            <a:ext cx="64865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18" y="620688"/>
            <a:ext cx="904667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867"/>
            <a:ext cx="9143999" cy="641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972"/>
            <a:ext cx="9143999" cy="601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8" y="692696"/>
            <a:ext cx="9083861" cy="550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11" y="836712"/>
            <a:ext cx="898257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10</Words>
  <Application>Microsoft Office PowerPoint</Application>
  <PresentationFormat>Presentación en pantalla (4:3)</PresentationFormat>
  <Paragraphs>3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CALIDAD Y PROCESOS EN CENTRALES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ACPCE</dc:creator>
  <cp:lastModifiedBy>user</cp:lastModifiedBy>
  <cp:revision>11</cp:revision>
  <dcterms:created xsi:type="dcterms:W3CDTF">2011-05-08T19:34:20Z</dcterms:created>
  <dcterms:modified xsi:type="dcterms:W3CDTF">2013-09-15T21:27:12Z</dcterms:modified>
</cp:coreProperties>
</file>